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131" r:id="rId3"/>
    <p:sldId id="260" r:id="rId4"/>
    <p:sldId id="261" r:id="rId5"/>
    <p:sldId id="262" r:id="rId6"/>
    <p:sldId id="1130" r:id="rId7"/>
    <p:sldId id="1132" r:id="rId8"/>
    <p:sldId id="263" r:id="rId9"/>
    <p:sldId id="264" r:id="rId10"/>
    <p:sldId id="1102" r:id="rId11"/>
    <p:sldId id="1103" r:id="rId12"/>
    <p:sldId id="259" r:id="rId13"/>
    <p:sldId id="1069" r:id="rId14"/>
    <p:sldId id="258" r:id="rId15"/>
    <p:sldId id="1135" r:id="rId16"/>
    <p:sldId id="1105" r:id="rId17"/>
    <p:sldId id="266" r:id="rId18"/>
    <p:sldId id="267" r:id="rId19"/>
    <p:sldId id="268" r:id="rId20"/>
    <p:sldId id="269" r:id="rId21"/>
    <p:sldId id="270" r:id="rId22"/>
    <p:sldId id="1063" r:id="rId23"/>
    <p:sldId id="1066" r:id="rId24"/>
    <p:sldId id="1125" r:id="rId25"/>
    <p:sldId id="1064" r:id="rId26"/>
    <p:sldId id="1133" r:id="rId27"/>
    <p:sldId id="1065" r:id="rId28"/>
    <p:sldId id="1120" r:id="rId29"/>
    <p:sldId id="1028" r:id="rId30"/>
    <p:sldId id="11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26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12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8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23860</TotalTime>
  <Words>1823</Words>
  <Application>Microsoft Macintosh PowerPoint</Application>
  <PresentationFormat>Widescreen</PresentationFormat>
  <Paragraphs>418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Better Together: Text + Context</vt:lpstr>
      <vt:lpstr>https://github.com/kwchurch/JSALT_Better_Together </vt:lpstr>
      <vt:lpstr>Better Together: Text (Titles, Abstracts, Body); Context (Citations)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Semantic Scholar: Significant Effort        (slide from Dan Weld)</vt:lpstr>
      <vt:lpstr>Semantic Scholar</vt:lpstr>
      <vt:lpstr>Document Similarities: Use Cases</vt:lpstr>
      <vt:lpstr>Query: ``DeepWalk: Online Learning of…’’</vt:lpstr>
      <vt:lpstr>Document Similarities: Use Cases</vt:lpstr>
      <vt:lpstr>Query: ``On the Dangers of Stochastic Parrots…’’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98</cp:revision>
  <dcterms:created xsi:type="dcterms:W3CDTF">2023-06-05T19:42:53Z</dcterms:created>
  <dcterms:modified xsi:type="dcterms:W3CDTF">2023-06-26T09:33:09Z</dcterms:modified>
</cp:coreProperties>
</file>